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Name of Robot</a:t>
            </a:r>
          </a:p>
        </p:txBody>
      </p:sp>
      <p:sp>
        <p:nvSpPr>
          <p:cNvPr id="28" name="Shape 28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Group Members Names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We Need from You Investors!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We Created This Product</a:t>
            </a:r>
          </a:p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Target Market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Our Product is Different &amp; New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Sensors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Eco-Friendly Market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Yearly Units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Price/Profit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Marketing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