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" name="Shape 2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" name="Shape 3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" name="Shape 4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" name="Shape 4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3" name="Shape 13"/>
          <p:cNvSpPr txBox="1"/>
          <p:nvPr>
            <p:ph idx="1" type="body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hape 15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1" type="body"/>
          </p:nvPr>
        </p:nvSpPr>
        <p:spPr>
          <a:xfrm>
            <a:off x="457200" y="1200150"/>
            <a:ext cx="3994525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7" name="Shape 17"/>
          <p:cNvSpPr txBox="1"/>
          <p:nvPr>
            <p:ph idx="2" type="body"/>
          </p:nvPr>
        </p:nvSpPr>
        <p:spPr>
          <a:xfrm>
            <a:off x="4692273" y="1200150"/>
            <a:ext cx="3994525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hape 19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4406309"/>
            <a:ext cx="8229600" cy="51952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360"/>
              </a:spcBef>
              <a:buSzPct val="100000"/>
              <a:buNone/>
              <a:defRPr sz="1800"/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hape 27"/>
          <p:cNvSpPr txBox="1"/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Name of Robot</a:t>
            </a:r>
          </a:p>
        </p:txBody>
      </p:sp>
      <p:sp>
        <p:nvSpPr>
          <p:cNvPr id="28" name="Shape 28"/>
          <p:cNvSpPr txBox="1"/>
          <p:nvPr>
            <p:ph idx="1" type="subTitle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Group Members Names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What We Need from You Investors!</a:t>
            </a:r>
          </a:p>
        </p:txBody>
      </p:sp>
      <p:sp>
        <p:nvSpPr>
          <p:cNvPr id="82" name="Shape 82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Why We Created This Product</a:t>
            </a:r>
          </a:p>
        </p:txBody>
      </p:sp>
      <p:sp>
        <p:nvSpPr>
          <p:cNvPr id="34" name="Shape 34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Target Market</a:t>
            </a:r>
          </a:p>
        </p:txBody>
      </p:sp>
      <p:sp>
        <p:nvSpPr>
          <p:cNvPr id="40" name="Shape 40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Our Product is Different &amp; New</a:t>
            </a:r>
          </a:p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Sensors</a:t>
            </a:r>
          </a:p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The Eco-Friendly Market</a:t>
            </a:r>
          </a:p>
        </p:txBody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Yearly Units</a:t>
            </a:r>
          </a:p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Price/Profit</a:t>
            </a:r>
          </a:p>
        </p:txBody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Marketing</a:t>
            </a:r>
          </a:p>
        </p:txBody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